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4"/>
  </p:sldMasterIdLst>
  <p:sldIdLst>
    <p:sldId id="258" r:id="rId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76A9"/>
    <a:srgbClr val="BA323E"/>
    <a:srgbClr val="E6E6E6"/>
    <a:srgbClr val="E7A431"/>
    <a:srgbClr val="A289B0"/>
    <a:srgbClr val="602C6A"/>
    <a:srgbClr val="81A738"/>
    <a:srgbClr val="F5F926"/>
    <a:srgbClr val="C16C19"/>
    <a:srgbClr val="3E5E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0D794E-3C79-4A44-A216-9DF1D4F6D924}" v="25" dt="2026-03-11T14:43:21.0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25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255C4-BA81-3864-E16A-4AB510630F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C203AC-6BE4-9FEF-B4BF-7A1FB95B41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7860D-771A-0BE5-8B58-0C2474AEE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38DA61-D67C-B7F2-D257-F7BD0E7E6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A2FA0-1B0C-BB6D-FA27-C5175144A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845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48E5E-791E-4FC5-4BF7-892672679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FF736-D35D-E33D-29DE-CFA07EF8B7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BA5EE0-44A6-2A5D-A3F8-72E0C17C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8EFA57-36B9-FBBE-57C4-4E08A7EBE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0A2F41-13A5-02A1-73E2-45BE64E9F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026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1DC7D-E7CC-CE5E-F848-05942FD99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BD1B3-A574-ECA5-F08F-B5FF3B7D60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88D51C-1737-7EC2-1DFE-1D3EDC2B0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08579-A57D-47CE-363F-847429362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0FAF87-E2A8-1056-B23B-729EBAEE3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98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772F0-0D76-D6B5-D032-8A8377E89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8AEB6B-8497-5805-A714-B210DC3F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4EAD2F-A728-FABE-AD4A-B95186B7A3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C0E466-CF57-0028-7BFA-9E3B9AC88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FC5197-C2FE-7DC4-90A6-06AE6261D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48779E-1D63-00CD-F27E-E462DE597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23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2CED1-2D78-BD43-9DFB-161E5FE9F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A94040-C15B-B6B1-7C1E-A8F41B6DD8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C1A8D2-AF9B-B4CE-7065-215B2FC419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1385E8-D39F-97EB-2A47-88D29900D0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9367D1-55E1-9D89-2086-E63EEAD4EA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5E8042-0E61-A955-A305-B4B2686C6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A65DEF-00D3-3E8E-22F1-7F8CDB4F8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226C14-7F01-C5FB-7B39-78E28729D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29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26EEA-1EDD-A092-B1AD-0F34E780B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9A13C9-EE09-7143-B8A0-09AE75308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D05E20-8F2F-C158-4318-2C62D01D0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962AC1-39D3-27FC-3824-D80BD1B8C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814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B6ECDF-F2F6-E89E-6430-D5BB10952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40E8AE-8172-468F-7513-DA167471B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C64DFD-B23D-2846-5206-D127F9549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936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5E705-838A-6FA5-C09C-EF2ABFC7D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3D1C5-AE75-2404-C2D5-E34D375DC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37AAB-3D1F-6FA4-B48B-0F7D47EB89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78C394-471F-04C9-9B0F-C866E377C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F21EC-00B7-29F2-2B2F-999D7350D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F5A2F0-41A6-876B-A342-BABA25AA8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996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DEC92-03E7-F813-729C-258A87FC5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7AEF84-ED21-9DF2-B5EB-82793B36D9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9BFC73-80E3-DE28-28E6-44A269F35F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37B775-09BE-95BC-419C-6A91B810E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D92938-15EB-A9A7-C58E-93ABD8E8D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2ED8DF-D3C4-C8BC-D661-5A7FC93F6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167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4EAE9-726F-B6BC-868D-05C961A19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94D48F-B351-0600-DF6A-394DD3CCCE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20E415-5428-E3BD-3A00-E508E3935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2B7D48-9D87-AC1A-7BCD-E120A2E0A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2ABC3-7915-47E6-0C65-B4FD7E926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699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B2B1DC-4D86-0DDD-B6A0-4CAAC68F55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48DCCD-BE06-1F39-443E-CB77FADDF7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4334D-A5E6-E4F2-DE47-AFE11BF99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9DE016-9742-0819-BC35-CFF197A5F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683C27-9C78-F2FD-0AD2-09A45548F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609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FA7BD5-4AFD-A30C-25A3-20BDE05A2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E950BA-2081-A368-1211-BFC5250F07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71C813-E353-DCEB-5A5C-7A9CC1C59A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EC67C2-0306-4531-BE75-AAB6FA0D6D1D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0247CA-33DB-55D6-16F4-FC3DD304C9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5AB2E7-6E6F-7692-39A7-76B4EF8053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0CC9F9-6E9C-4903-B464-D4A15D5C3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300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ricks-wall-brick-wall-red-brick-22006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Content Placeholder 4">
            <a:extLst>
              <a:ext uri="{FF2B5EF4-FFF2-40B4-BE49-F238E27FC236}">
                <a16:creationId xmlns:a16="http://schemas.microsoft.com/office/drawing/2014/main" id="{E3D16B13-DED8-6925-011D-C10A8E3B0D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942" r="9942"/>
          <a:stretch/>
        </p:blipFill>
        <p:spPr>
          <a:xfrm rot="10800000">
            <a:off x="-801" y="0"/>
            <a:ext cx="6823184" cy="9906000"/>
          </a:xfrm>
          <a:ln>
            <a:solidFill>
              <a:schemeClr val="tx1"/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2A84D1E-1528-4228-A198-8D627E5F240B}"/>
              </a:ext>
            </a:extLst>
          </p:cNvPr>
          <p:cNvSpPr/>
          <p:nvPr/>
        </p:nvSpPr>
        <p:spPr>
          <a:xfrm>
            <a:off x="9153" y="0"/>
            <a:ext cx="6823184" cy="990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27E27A2-0D6C-A2BB-18ED-D22FC04631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508875"/>
              </p:ext>
            </p:extLst>
          </p:nvPr>
        </p:nvGraphicFramePr>
        <p:xfrm>
          <a:off x="107488" y="203200"/>
          <a:ext cx="6618169" cy="923425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22844">
                  <a:extLst>
                    <a:ext uri="{9D8B030D-6E8A-4147-A177-3AD203B41FA5}">
                      <a16:colId xmlns:a16="http://schemas.microsoft.com/office/drawing/2014/main" val="2772257276"/>
                    </a:ext>
                  </a:extLst>
                </a:gridCol>
                <a:gridCol w="1395325">
                  <a:extLst>
                    <a:ext uri="{9D8B030D-6E8A-4147-A177-3AD203B41FA5}">
                      <a16:colId xmlns:a16="http://schemas.microsoft.com/office/drawing/2014/main" val="4198305184"/>
                    </a:ext>
                  </a:extLst>
                </a:gridCol>
              </a:tblGrid>
              <a:tr h="980407">
                <a:tc gridSpan="2">
                  <a:txBody>
                    <a:bodyPr/>
                    <a:lstStyle/>
                    <a:p>
                      <a:pPr algn="ctr"/>
                      <a:r>
                        <a:rPr lang="en-GB" sz="4000" b="1" i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Sandwich Price List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i="1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1093791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Ham Roll/Cheese Roll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£1.70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6156818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Tuna/Cheese/Ham Sandwich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£2.50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5324165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Ham &amp; Cheese Sandwich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£2.50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941695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Egg Mayo Sandwich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£2.50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617710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Chicken Mayo Sandwich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£2.60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6442857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Chicken &amp; Bacon Sandwich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£2.60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4885487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Egg Mayo/Egg &amp; Cress Baguette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£2.50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1545248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Cheese Baguette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£2.50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68701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Ham Baguette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£2.50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900186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Tuna Mayo Baguette 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£2.50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181900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Chicken Mayo &amp; Sweetcorn Baguette 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£2.70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206401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marL="0" marR="0" lvl="0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Cheese Salad Baguette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£2.70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7614549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Ham &amp; Cheese Baguette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£2.70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391924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Cajun Chicken Baguette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£2.70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8607732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BLT Baguette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£2.70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8206666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Chicken Mayo Baguette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£2.70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127579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Bacon &amp; Chicken Baguette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£2.70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5592518"/>
                  </a:ext>
                </a:extLst>
              </a:tr>
              <a:tr h="458547"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BBQ </a:t>
                      </a:r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Chicken Baguette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£2.70</a:t>
                      </a:r>
                    </a:p>
                  </a:txBody>
                  <a:tcPr marL="91441" marR="914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46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6846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18875481C54E4884EA45AEA0FC6443" ma:contentTypeVersion="17" ma:contentTypeDescription="Create a new document." ma:contentTypeScope="" ma:versionID="9354f22dc70b45fa8f95d5f792f000b8">
  <xsd:schema xmlns:xsd="http://www.w3.org/2001/XMLSchema" xmlns:xs="http://www.w3.org/2001/XMLSchema" xmlns:p="http://schemas.microsoft.com/office/2006/metadata/properties" xmlns:ns2="96c30438-a28a-477a-bd78-ec3ad68df694" xmlns:ns3="ffe4ad66-8b1c-4dd7-8b7c-32a455a342dd" targetNamespace="http://schemas.microsoft.com/office/2006/metadata/properties" ma:root="true" ma:fieldsID="32da1d3a3f07a570633da521a73a0579" ns2:_="" ns3:_="">
    <xsd:import namespace="96c30438-a28a-477a-bd78-ec3ad68df694"/>
    <xsd:import namespace="ffe4ad66-8b1c-4dd7-8b7c-32a455a342dd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Flow_SignoffStatu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c30438-a28a-477a-bd78-ec3ad68df69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7" nillable="true" ma:displayName="Taxonomy Catch All Column" ma:hidden="true" ma:list="{203518df-e11e-44e1-8e4a-b301521425aa}" ma:internalName="TaxCatchAll" ma:showField="CatchAllData" ma:web="96c30438-a28a-477a-bd78-ec3ad68df6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e4ad66-8b1c-4dd7-8b7c-32a455a342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_Flow_SignoffStatus" ma:index="24" nillable="true" ma:displayName="Sign-off status" ma:internalName="Sign_x002d_off_x0020_status">
      <xsd:simpleType>
        <xsd:restriction base="dms:Text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37c1d713-f519-464f-a927-aa0d181828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D4FA1EA2-6E13-44E9-94FD-1B1D768F3347}">
  <ds:schemaRefs>
    <ds:schemaRef ds:uri="96c30438-a28a-477a-bd78-ec3ad68df694"/>
    <ds:schemaRef ds:uri="ffe4ad66-8b1c-4dd7-8b7c-32a455a342d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81CCA06-A2A5-4F0D-8955-C5327FCCEA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0C8971-A724-43A0-B6FE-0170A38E10B3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113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Ricketts</dc:creator>
  <cp:lastModifiedBy>C Fearnside</cp:lastModifiedBy>
  <cp:revision>2</cp:revision>
  <cp:lastPrinted>2022-11-04T11:03:33Z</cp:lastPrinted>
  <dcterms:created xsi:type="dcterms:W3CDTF">2022-05-25T08:21:12Z</dcterms:created>
  <dcterms:modified xsi:type="dcterms:W3CDTF">2026-04-14T10:31:56Z</dcterms:modified>
</cp:coreProperties>
</file>